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67" r:id="rId3"/>
    <p:sldId id="278" r:id="rId4"/>
    <p:sldId id="268" r:id="rId5"/>
    <p:sldId id="277" r:id="rId6"/>
    <p:sldId id="279" r:id="rId7"/>
    <p:sldId id="270" r:id="rId8"/>
    <p:sldId id="271" r:id="rId9"/>
    <p:sldId id="274" r:id="rId10"/>
    <p:sldId id="276" r:id="rId11"/>
    <p:sldId id="275" r:id="rId12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B8B8B8"/>
    <a:srgbClr val="B9B9B9"/>
    <a:srgbClr val="B6D6E1"/>
    <a:srgbClr val="EEEEEE"/>
    <a:srgbClr val="D1E0E9"/>
    <a:srgbClr val="F0456F"/>
    <a:srgbClr val="073A4C"/>
    <a:srgbClr val="1189B2"/>
    <a:srgbClr val="03D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8ECD5-D05B-344E-923B-B5C6F40C88A1}" v="279" dt="2020-07-15T12:08:15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46" autoAdjust="0"/>
    <p:restoredTop sz="95033" autoAdjust="0"/>
  </p:normalViewPr>
  <p:slideViewPr>
    <p:cSldViewPr snapToGrid="0" snapToObjects="1" showGuides="1">
      <p:cViewPr varScale="1">
        <p:scale>
          <a:sx n="66" d="100"/>
          <a:sy n="66" d="100"/>
        </p:scale>
        <p:origin x="48" y="2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5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4/27/2022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4/27/2022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slide" Target="slide8.xml"/><Relationship Id="rId21" Type="http://schemas.openxmlformats.org/officeDocument/2006/relationships/image" Target="../media/image17.png"/><Relationship Id="rId34" Type="http://schemas.openxmlformats.org/officeDocument/2006/relationships/image" Target="../media/image27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24.svg"/><Relationship Id="rId41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20.svg"/><Relationship Id="rId32" Type="http://schemas.openxmlformats.org/officeDocument/2006/relationships/image" Target="../media/image26.svg"/><Relationship Id="rId37" Type="http://schemas.openxmlformats.org/officeDocument/2006/relationships/image" Target="../media/image29.png"/><Relationship Id="rId40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slide" Target="slide1.xml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8.svg"/><Relationship Id="rId27" Type="http://schemas.openxmlformats.org/officeDocument/2006/relationships/slide" Target="slide4.xml"/><Relationship Id="rId30" Type="http://schemas.openxmlformats.org/officeDocument/2006/relationships/slide" Target="slide7.xml"/><Relationship Id="rId35" Type="http://schemas.openxmlformats.org/officeDocument/2006/relationships/image" Target="../media/image28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slide" Target="slide2.xml"/><Relationship Id="rId38" Type="http://schemas.openxmlformats.org/officeDocument/2006/relationships/image" Target="../media/image30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slide" Target="slide8.xml"/><Relationship Id="rId21" Type="http://schemas.openxmlformats.org/officeDocument/2006/relationships/image" Target="../media/image17.png"/><Relationship Id="rId34" Type="http://schemas.openxmlformats.org/officeDocument/2006/relationships/image" Target="../media/image27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24.svg"/><Relationship Id="rId41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20.svg"/><Relationship Id="rId32" Type="http://schemas.openxmlformats.org/officeDocument/2006/relationships/image" Target="../media/image26.svg"/><Relationship Id="rId37" Type="http://schemas.openxmlformats.org/officeDocument/2006/relationships/image" Target="../media/image35.png"/><Relationship Id="rId40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slide" Target="slide1.xml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8.svg"/><Relationship Id="rId27" Type="http://schemas.openxmlformats.org/officeDocument/2006/relationships/slide" Target="slide4.xml"/><Relationship Id="rId30" Type="http://schemas.openxmlformats.org/officeDocument/2006/relationships/slide" Target="slide7.xml"/><Relationship Id="rId35" Type="http://schemas.openxmlformats.org/officeDocument/2006/relationships/image" Target="../media/image28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2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slide" Target="slide2.xml"/><Relationship Id="rId38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slide" Target="slide8.xml"/><Relationship Id="rId21" Type="http://schemas.openxmlformats.org/officeDocument/2006/relationships/image" Target="../media/image17.png"/><Relationship Id="rId34" Type="http://schemas.openxmlformats.org/officeDocument/2006/relationships/image" Target="../media/image27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48.svg"/><Relationship Id="rId20" Type="http://schemas.openxmlformats.org/officeDocument/2006/relationships/image" Target="../media/image16.svg"/><Relationship Id="rId29" Type="http://schemas.openxmlformats.org/officeDocument/2006/relationships/image" Target="../media/image24.svg"/><Relationship Id="rId41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20.svg"/><Relationship Id="rId32" Type="http://schemas.openxmlformats.org/officeDocument/2006/relationships/image" Target="../media/image26.svg"/><Relationship Id="rId37" Type="http://schemas.openxmlformats.org/officeDocument/2006/relationships/image" Target="../media/image35.png"/><Relationship Id="rId40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29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slide" Target="slide1.xml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8.svg"/><Relationship Id="rId27" Type="http://schemas.openxmlformats.org/officeDocument/2006/relationships/slide" Target="slide4.xml"/><Relationship Id="rId30" Type="http://schemas.openxmlformats.org/officeDocument/2006/relationships/slide" Target="slide7.xml"/><Relationship Id="rId35" Type="http://schemas.openxmlformats.org/officeDocument/2006/relationships/image" Target="../media/image28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slide" Target="slide2.xml"/><Relationship Id="rId38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package" Target="../embeddings/Microsoft_Word_Document.docx"/><Relationship Id="rId26" Type="http://schemas.openxmlformats.org/officeDocument/2006/relationships/image" Target="../media/image19.png"/><Relationship Id="rId39" Type="http://schemas.openxmlformats.org/officeDocument/2006/relationships/slide" Target="slide1.xml"/><Relationship Id="rId21" Type="http://schemas.openxmlformats.org/officeDocument/2006/relationships/image" Target="../media/image14.svg"/><Relationship Id="rId34" Type="http://schemas.openxmlformats.org/officeDocument/2006/relationships/image" Target="../media/image25.png"/><Relationship Id="rId42" Type="http://schemas.openxmlformats.org/officeDocument/2006/relationships/slide" Target="slide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41" Type="http://schemas.openxmlformats.org/officeDocument/2006/relationships/image" Target="../media/image36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svg"/><Relationship Id="rId11" Type="http://schemas.openxmlformats.org/officeDocument/2006/relationships/image" Target="../media/image8.svg"/><Relationship Id="rId24" Type="http://schemas.openxmlformats.org/officeDocument/2006/relationships/image" Target="../media/image17.png"/><Relationship Id="rId32" Type="http://schemas.openxmlformats.org/officeDocument/2006/relationships/image" Target="../media/image24.svg"/><Relationship Id="rId37" Type="http://schemas.openxmlformats.org/officeDocument/2006/relationships/image" Target="../media/image29.png"/><Relationship Id="rId40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slide" Target="slide11.xml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openxmlformats.org/officeDocument/2006/relationships/slide" Target="slide2.xml"/><Relationship Id="rId10" Type="http://schemas.openxmlformats.org/officeDocument/2006/relationships/image" Target="../media/image7.png"/><Relationship Id="rId19" Type="http://schemas.openxmlformats.org/officeDocument/2006/relationships/image" Target="../media/image33.emf"/><Relationship Id="rId31" Type="http://schemas.openxmlformats.org/officeDocument/2006/relationships/image" Target="../media/image23.png"/><Relationship Id="rId44" Type="http://schemas.openxmlformats.org/officeDocument/2006/relationships/image" Target="../media/image32.svg"/><Relationship Id="rId4" Type="http://schemas.openxmlformats.org/officeDocument/2006/relationships/image" Target="../media/image2.svg"/><Relationship Id="rId9" Type="http://schemas.openxmlformats.org/officeDocument/2006/relationships/slide" Target="slide9.xml"/><Relationship Id="rId14" Type="http://schemas.openxmlformats.org/officeDocument/2006/relationships/image" Target="../media/image10.svg"/><Relationship Id="rId22" Type="http://schemas.openxmlformats.org/officeDocument/2006/relationships/image" Target="../media/image15.png"/><Relationship Id="rId27" Type="http://schemas.openxmlformats.org/officeDocument/2006/relationships/image" Target="../media/image20.svg"/><Relationship Id="rId30" Type="http://schemas.openxmlformats.org/officeDocument/2006/relationships/slide" Target="slide4.xml"/><Relationship Id="rId35" Type="http://schemas.openxmlformats.org/officeDocument/2006/relationships/image" Target="../media/image26.svg"/><Relationship Id="rId43" Type="http://schemas.openxmlformats.org/officeDocument/2006/relationships/image" Target="../media/image31.png"/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12" Type="http://schemas.openxmlformats.org/officeDocument/2006/relationships/slide" Target="slide10.xml"/><Relationship Id="rId17" Type="http://schemas.openxmlformats.org/officeDocument/2006/relationships/image" Target="../media/image12.svg"/><Relationship Id="rId25" Type="http://schemas.openxmlformats.org/officeDocument/2006/relationships/image" Target="../media/image18.svg"/><Relationship Id="rId33" Type="http://schemas.openxmlformats.org/officeDocument/2006/relationships/slide" Target="slide7.xml"/><Relationship Id="rId38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9" Type="http://schemas.openxmlformats.org/officeDocument/2006/relationships/image" Target="../media/image36.svg"/><Relationship Id="rId21" Type="http://schemas.openxmlformats.org/officeDocument/2006/relationships/image" Target="../media/image16.svg"/><Relationship Id="rId34" Type="http://schemas.openxmlformats.org/officeDocument/2006/relationships/slide" Target="slide2.xml"/><Relationship Id="rId42" Type="http://schemas.openxmlformats.org/officeDocument/2006/relationships/image" Target="../media/image3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5.png"/><Relationship Id="rId29" Type="http://schemas.openxmlformats.org/officeDocument/2006/relationships/image" Target="../media/image23.pn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19.png"/><Relationship Id="rId32" Type="http://schemas.openxmlformats.org/officeDocument/2006/relationships/image" Target="../media/image25.png"/><Relationship Id="rId37" Type="http://schemas.openxmlformats.org/officeDocument/2006/relationships/slide" Target="slide1.xml"/><Relationship Id="rId40" Type="http://schemas.openxmlformats.org/officeDocument/2006/relationships/slide" Target="slide8.xml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8.svg"/><Relationship Id="rId28" Type="http://schemas.openxmlformats.org/officeDocument/2006/relationships/slide" Target="slide4.xml"/><Relationship Id="rId36" Type="http://schemas.openxmlformats.org/officeDocument/2006/relationships/image" Target="../media/image34.svg"/><Relationship Id="rId10" Type="http://schemas.openxmlformats.org/officeDocument/2006/relationships/image" Target="../media/image8.svg"/><Relationship Id="rId19" Type="http://schemas.openxmlformats.org/officeDocument/2006/relationships/image" Target="../media/image14.svg"/><Relationship Id="rId31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7.png"/><Relationship Id="rId27" Type="http://schemas.openxmlformats.org/officeDocument/2006/relationships/image" Target="../media/image22.svg"/><Relationship Id="rId30" Type="http://schemas.openxmlformats.org/officeDocument/2006/relationships/image" Target="../media/image24.svg"/><Relationship Id="rId35" Type="http://schemas.openxmlformats.org/officeDocument/2006/relationships/image" Target="../media/image29.pn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37.png"/><Relationship Id="rId25" Type="http://schemas.openxmlformats.org/officeDocument/2006/relationships/image" Target="../media/image20.svg"/><Relationship Id="rId33" Type="http://schemas.openxmlformats.org/officeDocument/2006/relationships/image" Target="../media/image26.svg"/><Relationship Id="rId38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9" Type="http://schemas.openxmlformats.org/officeDocument/2006/relationships/image" Target="../media/image36.svg"/><Relationship Id="rId21" Type="http://schemas.openxmlformats.org/officeDocument/2006/relationships/image" Target="../media/image16.svg"/><Relationship Id="rId34" Type="http://schemas.openxmlformats.org/officeDocument/2006/relationships/slide" Target="slide2.xml"/><Relationship Id="rId42" Type="http://schemas.openxmlformats.org/officeDocument/2006/relationships/image" Target="../media/image3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5.png"/><Relationship Id="rId29" Type="http://schemas.openxmlformats.org/officeDocument/2006/relationships/image" Target="../media/image29.pn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19.png"/><Relationship Id="rId32" Type="http://schemas.openxmlformats.org/officeDocument/2006/relationships/image" Target="../media/image25.png"/><Relationship Id="rId37" Type="http://schemas.openxmlformats.org/officeDocument/2006/relationships/slide" Target="slide1.xml"/><Relationship Id="rId40" Type="http://schemas.openxmlformats.org/officeDocument/2006/relationships/slide" Target="slide8.xml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8.svg"/><Relationship Id="rId28" Type="http://schemas.openxmlformats.org/officeDocument/2006/relationships/slide" Target="slide4.xml"/><Relationship Id="rId36" Type="http://schemas.openxmlformats.org/officeDocument/2006/relationships/image" Target="../media/image28.svg"/><Relationship Id="rId10" Type="http://schemas.openxmlformats.org/officeDocument/2006/relationships/image" Target="../media/image8.svg"/><Relationship Id="rId19" Type="http://schemas.openxmlformats.org/officeDocument/2006/relationships/image" Target="../media/image14.svg"/><Relationship Id="rId31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7.png"/><Relationship Id="rId27" Type="http://schemas.openxmlformats.org/officeDocument/2006/relationships/image" Target="../media/image22.svg"/><Relationship Id="rId30" Type="http://schemas.openxmlformats.org/officeDocument/2006/relationships/image" Target="../media/image39.svg"/><Relationship Id="rId35" Type="http://schemas.openxmlformats.org/officeDocument/2006/relationships/image" Target="../media/image27.pn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38.png"/><Relationship Id="rId25" Type="http://schemas.openxmlformats.org/officeDocument/2006/relationships/image" Target="../media/image20.svg"/><Relationship Id="rId33" Type="http://schemas.openxmlformats.org/officeDocument/2006/relationships/image" Target="../media/image26.svg"/><Relationship Id="rId38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41.png"/><Relationship Id="rId26" Type="http://schemas.openxmlformats.org/officeDocument/2006/relationships/image" Target="../media/image20.svg"/><Relationship Id="rId39" Type="http://schemas.openxmlformats.org/officeDocument/2006/relationships/image" Target="../media/image35.png"/><Relationship Id="rId21" Type="http://schemas.openxmlformats.org/officeDocument/2006/relationships/image" Target="../media/image15.png"/><Relationship Id="rId34" Type="http://schemas.openxmlformats.org/officeDocument/2006/relationships/image" Target="../media/image26.svg"/><Relationship Id="rId42" Type="http://schemas.openxmlformats.org/officeDocument/2006/relationships/image" Target="../media/image3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4.svg"/><Relationship Id="rId29" Type="http://schemas.openxmlformats.org/officeDocument/2006/relationships/slide" Target="slide4.xml"/><Relationship Id="rId41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18.svg"/><Relationship Id="rId32" Type="http://schemas.openxmlformats.org/officeDocument/2006/relationships/slide" Target="slide7.xml"/><Relationship Id="rId37" Type="http://schemas.openxmlformats.org/officeDocument/2006/relationships/image" Target="../media/image28.svg"/><Relationship Id="rId40" Type="http://schemas.openxmlformats.org/officeDocument/2006/relationships/image" Target="../media/image36.sv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3.png"/><Relationship Id="rId31" Type="http://schemas.openxmlformats.org/officeDocument/2006/relationships/image" Target="../media/image39.sv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9.png"/><Relationship Id="rId35" Type="http://schemas.openxmlformats.org/officeDocument/2006/relationships/slide" Target="slide2.xml"/><Relationship Id="rId43" Type="http://schemas.openxmlformats.org/officeDocument/2006/relationships/image" Target="../media/image32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40.png"/><Relationship Id="rId25" Type="http://schemas.openxmlformats.org/officeDocument/2006/relationships/image" Target="../media/image19.png"/><Relationship Id="rId33" Type="http://schemas.openxmlformats.org/officeDocument/2006/relationships/image" Target="../media/image25.png"/><Relationship Id="rId38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43.png"/><Relationship Id="rId26" Type="http://schemas.openxmlformats.org/officeDocument/2006/relationships/image" Target="../media/image20.svg"/><Relationship Id="rId39" Type="http://schemas.openxmlformats.org/officeDocument/2006/relationships/image" Target="../media/image35.png"/><Relationship Id="rId21" Type="http://schemas.openxmlformats.org/officeDocument/2006/relationships/image" Target="../media/image15.png"/><Relationship Id="rId34" Type="http://schemas.openxmlformats.org/officeDocument/2006/relationships/image" Target="../media/image26.svg"/><Relationship Id="rId42" Type="http://schemas.openxmlformats.org/officeDocument/2006/relationships/image" Target="../media/image31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4.svg"/><Relationship Id="rId29" Type="http://schemas.openxmlformats.org/officeDocument/2006/relationships/slide" Target="slide4.xml"/><Relationship Id="rId41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18.svg"/><Relationship Id="rId32" Type="http://schemas.openxmlformats.org/officeDocument/2006/relationships/slide" Target="slide7.xml"/><Relationship Id="rId37" Type="http://schemas.openxmlformats.org/officeDocument/2006/relationships/image" Target="../media/image28.svg"/><Relationship Id="rId40" Type="http://schemas.openxmlformats.org/officeDocument/2006/relationships/image" Target="../media/image36.sv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27.png"/><Relationship Id="rId10" Type="http://schemas.openxmlformats.org/officeDocument/2006/relationships/image" Target="../media/image8.svg"/><Relationship Id="rId19" Type="http://schemas.openxmlformats.org/officeDocument/2006/relationships/image" Target="../media/image13.png"/><Relationship Id="rId31" Type="http://schemas.openxmlformats.org/officeDocument/2006/relationships/image" Target="../media/image39.sv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9.png"/><Relationship Id="rId35" Type="http://schemas.openxmlformats.org/officeDocument/2006/relationships/slide" Target="slide2.xml"/><Relationship Id="rId43" Type="http://schemas.openxmlformats.org/officeDocument/2006/relationships/image" Target="../media/image32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42.png"/><Relationship Id="rId25" Type="http://schemas.openxmlformats.org/officeDocument/2006/relationships/image" Target="../media/image19.png"/><Relationship Id="rId33" Type="http://schemas.openxmlformats.org/officeDocument/2006/relationships/image" Target="../media/image25.png"/><Relationship Id="rId38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slide" Target="slide8.xml"/><Relationship Id="rId21" Type="http://schemas.openxmlformats.org/officeDocument/2006/relationships/image" Target="../media/image17.png"/><Relationship Id="rId34" Type="http://schemas.openxmlformats.org/officeDocument/2006/relationships/image" Target="../media/image27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24.svg"/><Relationship Id="rId41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20.svg"/><Relationship Id="rId32" Type="http://schemas.openxmlformats.org/officeDocument/2006/relationships/image" Target="../media/image44.svg"/><Relationship Id="rId37" Type="http://schemas.openxmlformats.org/officeDocument/2006/relationships/image" Target="../media/image35.png"/><Relationship Id="rId40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slide" Target="slide1.xml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8.svg"/><Relationship Id="rId27" Type="http://schemas.openxmlformats.org/officeDocument/2006/relationships/slide" Target="slide4.xml"/><Relationship Id="rId30" Type="http://schemas.openxmlformats.org/officeDocument/2006/relationships/slide" Target="slide7.xml"/><Relationship Id="rId35" Type="http://schemas.openxmlformats.org/officeDocument/2006/relationships/image" Target="../media/image28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slide" Target="slide2.xml"/><Relationship Id="rId38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slide" Target="slide8.xml"/><Relationship Id="rId21" Type="http://schemas.openxmlformats.org/officeDocument/2006/relationships/image" Target="../media/image17.png"/><Relationship Id="rId34" Type="http://schemas.openxmlformats.org/officeDocument/2006/relationships/image" Target="../media/image27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24.svg"/><Relationship Id="rId41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20.svg"/><Relationship Id="rId32" Type="http://schemas.openxmlformats.org/officeDocument/2006/relationships/image" Target="../media/image26.svg"/><Relationship Id="rId37" Type="http://schemas.openxmlformats.org/officeDocument/2006/relationships/image" Target="../media/image35.png"/><Relationship Id="rId40" Type="http://schemas.openxmlformats.org/officeDocument/2006/relationships/image" Target="../media/image29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slide" Target="slide1.xml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1.xml"/><Relationship Id="rId22" Type="http://schemas.openxmlformats.org/officeDocument/2006/relationships/image" Target="../media/image18.svg"/><Relationship Id="rId27" Type="http://schemas.openxmlformats.org/officeDocument/2006/relationships/slide" Target="slide4.xml"/><Relationship Id="rId30" Type="http://schemas.openxmlformats.org/officeDocument/2006/relationships/slide" Target="slide7.xml"/><Relationship Id="rId35" Type="http://schemas.openxmlformats.org/officeDocument/2006/relationships/image" Target="../media/image28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slide" Target="slide2.xml"/><Relationship Id="rId38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9" Type="http://schemas.openxmlformats.org/officeDocument/2006/relationships/slide" Target="slide8.xml"/><Relationship Id="rId21" Type="http://schemas.openxmlformats.org/officeDocument/2006/relationships/image" Target="../media/image17.png"/><Relationship Id="rId34" Type="http://schemas.openxmlformats.org/officeDocument/2006/relationships/image" Target="../media/image27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24.svg"/><Relationship Id="rId41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24" Type="http://schemas.openxmlformats.org/officeDocument/2006/relationships/image" Target="../media/image20.svg"/><Relationship Id="rId32" Type="http://schemas.openxmlformats.org/officeDocument/2006/relationships/image" Target="../media/image26.svg"/><Relationship Id="rId37" Type="http://schemas.openxmlformats.org/officeDocument/2006/relationships/image" Target="../media/image35.png"/><Relationship Id="rId40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36" Type="http://schemas.openxmlformats.org/officeDocument/2006/relationships/slide" Target="slide1.xml"/><Relationship Id="rId10" Type="http://schemas.openxmlformats.org/officeDocument/2006/relationships/image" Target="../media/image46.sv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slide" Target="slide11.xml"/><Relationship Id="rId22" Type="http://schemas.openxmlformats.org/officeDocument/2006/relationships/image" Target="../media/image18.svg"/><Relationship Id="rId27" Type="http://schemas.openxmlformats.org/officeDocument/2006/relationships/slide" Target="slide4.xml"/><Relationship Id="rId30" Type="http://schemas.openxmlformats.org/officeDocument/2006/relationships/slide" Target="slide7.xml"/><Relationship Id="rId35" Type="http://schemas.openxmlformats.org/officeDocument/2006/relationships/image" Target="../media/image28.svg"/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slide" Target="slide2.xml"/><Relationship Id="rId38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F27007A-4DFE-4F6E-9F56-814093124926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6A3F82E-42EF-476B-9E28-534A6B57E4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92" name="Graphic 191" descr="Internet with solid fill">
              <a:extLst>
                <a:ext uri="{FF2B5EF4-FFF2-40B4-BE49-F238E27FC236}">
                  <a16:creationId xmlns:a16="http://schemas.microsoft.com/office/drawing/2014/main" id="{5BCD5DD5-F646-4411-8CAE-5AC0A8DA2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D2771E6-B68B-47EF-9EFD-CCFAB00A4D9B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F4F5727-D222-491A-A2AE-DA1043C4A6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95" name="Graphic 194" descr="Stop with solid fill">
              <a:extLst>
                <a:ext uri="{FF2B5EF4-FFF2-40B4-BE49-F238E27FC236}">
                  <a16:creationId xmlns:a16="http://schemas.microsoft.com/office/drawing/2014/main" id="{82DC042A-F6DA-42D9-A317-D608E7F9C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8A910ED-C5CC-4C4D-8221-694C37B6AF35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F814760-77F9-4889-9EFD-12541A437C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98" name="Graphic 197" descr="Bar chart with solid fill">
              <a:extLst>
                <a:ext uri="{FF2B5EF4-FFF2-40B4-BE49-F238E27FC236}">
                  <a16:creationId xmlns:a16="http://schemas.microsoft.com/office/drawing/2014/main" id="{17377803-3CE5-4163-9EB3-0BC4AB14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5C0DB9AF-B151-4589-B4AC-1E612D4CC1C8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200" name="Graphic 199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B3FC0B66-7D89-4F58-853D-80593467D1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201" name="Graphic 200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E65B1D96-A057-4A1F-B054-0B9573B465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202" name="Graphic 201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9043FF27-415D-4F74-A21D-267A1DEF09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5A3E7D1-0B2F-404E-B3F2-6BF7050D10D1}"/>
              </a:ext>
            </a:extLst>
          </p:cNvPr>
          <p:cNvGrpSpPr/>
          <p:nvPr/>
        </p:nvGrpSpPr>
        <p:grpSpPr>
          <a:xfrm>
            <a:off x="-778170" y="3060827"/>
            <a:ext cx="768096" cy="768096"/>
            <a:chOff x="-788245" y="2091690"/>
            <a:chExt cx="768096" cy="76809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B35604F-01D2-45C3-8147-2C85D9003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6" name="Graphic 45" descr="Hierarchy with solid fill">
              <a:extLst>
                <a:ext uri="{FF2B5EF4-FFF2-40B4-BE49-F238E27FC236}">
                  <a16:creationId xmlns:a16="http://schemas.microsoft.com/office/drawing/2014/main" id="{B631C96A-1EA9-45D6-9F04-C28B267A6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D1374F-23D5-4BF3-BB03-EA0367E481C7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F24DE85-FEA1-4698-85E9-AEF8C1562B6D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9" name="Graphic 48" descr="Web design with solid fill">
              <a:extLst>
                <a:ext uri="{FF2B5EF4-FFF2-40B4-BE49-F238E27FC236}">
                  <a16:creationId xmlns:a16="http://schemas.microsoft.com/office/drawing/2014/main" id="{CF03234C-FD68-4040-BD8A-E1C68B279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AE38894-815A-4783-B8B3-2B87E6351B6F}"/>
              </a:ext>
            </a:extLst>
          </p:cNvPr>
          <p:cNvGrpSpPr/>
          <p:nvPr/>
        </p:nvGrpSpPr>
        <p:grpSpPr>
          <a:xfrm>
            <a:off x="-776787" y="1807391"/>
            <a:ext cx="768096" cy="768096"/>
            <a:chOff x="-788245" y="1138428"/>
            <a:chExt cx="768096" cy="76809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ABE9609-D664-4CE3-8C91-43D07DC77E44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52" name="Graphic 51" descr="Document with solid fill">
              <a:extLst>
                <a:ext uri="{FF2B5EF4-FFF2-40B4-BE49-F238E27FC236}">
                  <a16:creationId xmlns:a16="http://schemas.microsoft.com/office/drawing/2014/main" id="{BD73E2E5-1AAF-4155-802B-2A439881A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037FF8A-71EA-48BD-AEF3-39E382D5D7BA}"/>
              </a:ext>
            </a:extLst>
          </p:cNvPr>
          <p:cNvGrpSpPr/>
          <p:nvPr/>
        </p:nvGrpSpPr>
        <p:grpSpPr>
          <a:xfrm>
            <a:off x="1029669" y="545592"/>
            <a:ext cx="768096" cy="768096"/>
            <a:chOff x="-788245" y="185166"/>
            <a:chExt cx="768096" cy="76809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0259DD9-4CE3-4E9E-A6C0-EDF29EA05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5" name="Graphic 54" descr="Play with solid fill">
              <a:extLst>
                <a:ext uri="{FF2B5EF4-FFF2-40B4-BE49-F238E27FC236}">
                  <a16:creationId xmlns:a16="http://schemas.microsoft.com/office/drawing/2014/main" id="{62EFD275-9E16-4F74-A9E0-CA39D79B1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DE6ED3-BFCA-4A7B-9F87-E10F47AE9CE5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AB80103-31A5-4BA4-8D26-E769C1BA65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8" name="Graphic 57" descr="Cmd Terminal with solid fill">
              <a:extLst>
                <a:ext uri="{FF2B5EF4-FFF2-40B4-BE49-F238E27FC236}">
                  <a16:creationId xmlns:a16="http://schemas.microsoft.com/office/drawing/2014/main" id="{84A71097-4B17-4BCD-985F-32D45BA72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78CAD0-11EF-4920-8F1E-0A89A3167F01}"/>
              </a:ext>
            </a:extLst>
          </p:cNvPr>
          <p:cNvSpPr/>
          <p:nvPr/>
        </p:nvSpPr>
        <p:spPr>
          <a:xfrm rot="10800000">
            <a:off x="1" y="-9374771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60" name="Graphic 59" descr="Hierarchy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58DDA24-7790-430F-90AD-7898AF3E4CE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61" name="Graphic 60" descr="Web design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A12D31-B6E4-4D7F-BE5C-203A685086D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62" name="Graphic 61" descr="Documen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34D4B07C-731D-41A6-AEAC-7A3C1423F73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63" name="Graphic 62" descr="Play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CF2A8942-3E5B-4956-ACF8-13576AE9FF1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64" name="Graphic 63" descr="Cmd Termina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36C9C885-5A57-401C-81A1-3EDAF0D193C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48D2EE-7A2F-43F6-9FCA-313138E4ADDA}"/>
              </a:ext>
            </a:extLst>
          </p:cNvPr>
          <p:cNvSpPr txBox="1"/>
          <p:nvPr/>
        </p:nvSpPr>
        <p:spPr>
          <a:xfrm>
            <a:off x="4936420" y="3044280"/>
            <a:ext cx="2319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GROUP 4</a:t>
            </a:r>
            <a:endParaRPr lang="en-CA" sz="4400" b="1" dirty="0"/>
          </a:p>
        </p:txBody>
      </p:sp>
    </p:spTree>
    <p:extLst>
      <p:ext uri="{BB962C8B-B14F-4D97-AF65-F5344CB8AC3E}">
        <p14:creationId xmlns:p14="http://schemas.microsoft.com/office/powerpoint/2010/main" val="397250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49CDC31-411D-4E9D-B7DE-68E3CA3367F0}"/>
              </a:ext>
            </a:extLst>
          </p:cNvPr>
          <p:cNvGrpSpPr/>
          <p:nvPr/>
        </p:nvGrpSpPr>
        <p:grpSpPr>
          <a:xfrm>
            <a:off x="1038742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6CACEF7-7E50-4D82-B8D9-97B37E76F0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DEE401BF-EE1D-43C1-850D-F2FE30DE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397165-3CBC-4A62-AF2C-235905295C0D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EF7D291-E53A-43B7-AA5C-7601B611D2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9F310BC8-2D7B-4C3B-95BB-56EE43D8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71D483-7BBA-44D0-A36F-5809F2F8AE96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B0C9DB-7AE6-4DDD-AC18-B6F70C1004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BC85F391-8106-4E64-9401-251F95A4F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C59BD95-3A8F-4081-B73D-A3604749A0D9}"/>
              </a:ext>
            </a:extLst>
          </p:cNvPr>
          <p:cNvSpPr/>
          <p:nvPr/>
        </p:nvSpPr>
        <p:spPr>
          <a:xfrm rot="10800000" flipH="1">
            <a:off x="10767999" y="-685292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23244D4C-0BBF-45AF-8ED2-00CB14799A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E270CD9-1EED-44BE-8361-1F96A27BFC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244D0522-1380-48FE-8E29-3F454E5386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464683C8-D2ED-42EF-B3EC-9FFEB41C8492}"/>
              </a:ext>
            </a:extLst>
          </p:cNvPr>
          <p:cNvGrpSpPr/>
          <p:nvPr/>
        </p:nvGrpSpPr>
        <p:grpSpPr>
          <a:xfrm>
            <a:off x="-767285" y="3060827"/>
            <a:ext cx="768096" cy="768096"/>
            <a:chOff x="-788245" y="2091690"/>
            <a:chExt cx="768096" cy="768096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1184B93-A9DE-4E46-8B8E-6869E1FE4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2" name="Graphic 81" descr="Hierarchy with solid fill">
              <a:extLst>
                <a:ext uri="{FF2B5EF4-FFF2-40B4-BE49-F238E27FC236}">
                  <a16:creationId xmlns:a16="http://schemas.microsoft.com/office/drawing/2014/main" id="{C1D8A1E8-F0FB-4E2F-8146-40F365C5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024007E-99F6-41C7-A88B-5382022FB41D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7900EFE-36B2-4358-8D50-64D61ED63482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5" name="Graphic 84" descr="Web design with solid fill">
              <a:extLst>
                <a:ext uri="{FF2B5EF4-FFF2-40B4-BE49-F238E27FC236}">
                  <a16:creationId xmlns:a16="http://schemas.microsoft.com/office/drawing/2014/main" id="{6C19DF6A-6964-4A1B-9119-86993D770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45B7C81-589A-4BC4-A756-BB5B322E6A22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885C048-3FFF-4796-90A8-447CB7FD82E6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88" name="Graphic 87" descr="Document with solid fill">
              <a:extLst>
                <a:ext uri="{FF2B5EF4-FFF2-40B4-BE49-F238E27FC236}">
                  <a16:creationId xmlns:a16="http://schemas.microsoft.com/office/drawing/2014/main" id="{DCCEA6BE-1570-4D76-AA4F-29AA237E4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CE16B96-6A3C-4BBF-97FC-EE415BAFD9A0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C8F2A46-82EE-496D-8BCA-32D0C4E3B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1" name="Graphic 90" descr="Play with solid fill">
              <a:extLst>
                <a:ext uri="{FF2B5EF4-FFF2-40B4-BE49-F238E27FC236}">
                  <a16:creationId xmlns:a16="http://schemas.microsoft.com/office/drawing/2014/main" id="{244A9214-2661-47F8-BE3C-0D7831376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252D45C-6857-4482-8B11-200F2F31B1B2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D6B2094-1971-462F-8130-3D2077F86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4" name="Graphic 93" descr="Cmd Terminal with solid fill">
              <a:extLst>
                <a:ext uri="{FF2B5EF4-FFF2-40B4-BE49-F238E27FC236}">
                  <a16:creationId xmlns:a16="http://schemas.microsoft.com/office/drawing/2014/main" id="{BC6B12CA-4F0A-4C07-BD99-25D2AF0E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EE4AD74-7F41-421B-A0B9-43EAD5CDF5CD}"/>
              </a:ext>
            </a:extLst>
          </p:cNvPr>
          <p:cNvSpPr/>
          <p:nvPr/>
        </p:nvSpPr>
        <p:spPr>
          <a:xfrm rot="10800000">
            <a:off x="1" y="-2658294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96" name="Graphic 95" descr="Hierarchy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11C2C4B4-1E77-4406-8108-4A0F119E656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97" name="Graphic 96" descr="Web design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9807C4B-5B28-4C48-B28A-973806D42F1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98" name="Graphic 97" descr="Documen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87FFAC3E-BB5F-40E9-B3A8-E1DB7A1A7F4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99" name="Graphic 98" descr="Play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CCFB7312-0F94-46FD-829B-6050B152B5E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100" name="Graphic 99" descr="Cmd Termina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2BAA9C6F-6FDB-41A1-9507-223276D95F6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32DB9-6C37-4F36-864B-BFE433A9BDEA}"/>
              </a:ext>
            </a:extLst>
          </p:cNvPr>
          <p:cNvSpPr txBox="1"/>
          <p:nvPr/>
        </p:nvSpPr>
        <p:spPr>
          <a:xfrm>
            <a:off x="4876756" y="2967335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b="1" dirty="0"/>
              <a:t>Domain</a:t>
            </a:r>
          </a:p>
        </p:txBody>
      </p:sp>
    </p:spTree>
    <p:extLst>
      <p:ext uri="{BB962C8B-B14F-4D97-AF65-F5344CB8AC3E}">
        <p14:creationId xmlns:p14="http://schemas.microsoft.com/office/powerpoint/2010/main" val="288466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7BCBEEA-5922-4185-A8DF-6AD2CC991B00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AC5EE82-8C8F-410E-B9F2-C48F4A4873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45A36C95-B250-45B5-90F5-6619EE943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34A245E-17FC-4AD3-BA1D-B486DC1CF570}"/>
              </a:ext>
            </a:extLst>
          </p:cNvPr>
          <p:cNvGrpSpPr/>
          <p:nvPr/>
        </p:nvGrpSpPr>
        <p:grpSpPr>
          <a:xfrm>
            <a:off x="1039365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BB24D5-79F2-4401-89A4-BEA4F0CDD3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F4F683FF-1AC8-46D8-83A2-553B5FF5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DEB37B-207B-4ACA-9C93-05A1E71B2EF8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2206D14-4C36-45FF-8D51-6C81FAFF25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AC50D097-0B27-4A37-BECE-435B3DD4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A089B00-5DD1-49AE-802B-4F925783266D}"/>
              </a:ext>
            </a:extLst>
          </p:cNvPr>
          <p:cNvSpPr/>
          <p:nvPr/>
        </p:nvSpPr>
        <p:spPr>
          <a:xfrm rot="10800000" flipH="1">
            <a:off x="10767999" y="-50698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FA2F8D4C-CDAC-45B4-B439-333FE9E831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FC126D4F-91C6-4444-B02E-53670089A4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E495B2EA-38AD-4EEB-A148-95601E8383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9821A0B-231B-447F-AC49-8567B27B9E95}"/>
              </a:ext>
            </a:extLst>
          </p:cNvPr>
          <p:cNvGrpSpPr/>
          <p:nvPr/>
        </p:nvGrpSpPr>
        <p:grpSpPr>
          <a:xfrm>
            <a:off x="-767285" y="3060827"/>
            <a:ext cx="768096" cy="768096"/>
            <a:chOff x="-788245" y="2091690"/>
            <a:chExt cx="768096" cy="768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C2BFCA7-455B-4E09-AA2F-5189E1DAF8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1" name="Graphic 60" descr="Hierarchy with solid fill">
              <a:extLst>
                <a:ext uri="{FF2B5EF4-FFF2-40B4-BE49-F238E27FC236}">
                  <a16:creationId xmlns:a16="http://schemas.microsoft.com/office/drawing/2014/main" id="{F1D47208-1715-40BB-8A62-90B2CD4CD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5C27E84-B4EA-465D-8EA5-30B84F88C414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F3290BE-6782-4F8A-9FBB-4A24C0F53781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Graphic 63" descr="Web design with solid fill">
              <a:extLst>
                <a:ext uri="{FF2B5EF4-FFF2-40B4-BE49-F238E27FC236}">
                  <a16:creationId xmlns:a16="http://schemas.microsoft.com/office/drawing/2014/main" id="{DFC0780A-649A-43E4-8C1C-76F75DB1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B02B998-424D-4A9D-9988-59B91B9FACB2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542AE1B-3A6B-42D2-94C7-C5C7A116FF47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7" name="Graphic 66" descr="Document with solid fill">
              <a:extLst>
                <a:ext uri="{FF2B5EF4-FFF2-40B4-BE49-F238E27FC236}">
                  <a16:creationId xmlns:a16="http://schemas.microsoft.com/office/drawing/2014/main" id="{44F04D72-5C20-46E5-BC69-157896E03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DAA6A0-EE22-432F-B8F1-F8B31A4DE93C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7CF56B3-51F6-43A8-BBEC-141294F83F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Graphic 69" descr="Play with solid fill">
              <a:extLst>
                <a:ext uri="{FF2B5EF4-FFF2-40B4-BE49-F238E27FC236}">
                  <a16:creationId xmlns:a16="http://schemas.microsoft.com/office/drawing/2014/main" id="{812F2637-7E8D-40A7-A8F8-F76D75169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347069B-E11C-472C-8139-4A2F93092F27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A200B8A-1884-493B-B5EC-F90D52CB92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3" name="Graphic 72" descr="Cmd Terminal with solid fill">
              <a:extLst>
                <a:ext uri="{FF2B5EF4-FFF2-40B4-BE49-F238E27FC236}">
                  <a16:creationId xmlns:a16="http://schemas.microsoft.com/office/drawing/2014/main" id="{0023A837-A09F-4D1E-9EC1-CFE3C74E0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F83612A-D6E0-40A6-A35D-42D590A191EA}"/>
              </a:ext>
            </a:extLst>
          </p:cNvPr>
          <p:cNvSpPr/>
          <p:nvPr/>
        </p:nvSpPr>
        <p:spPr>
          <a:xfrm rot="10800000">
            <a:off x="1" y="-2658294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5" name="Graphic 74" descr="Hierarchy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DA685398-E476-4BD0-924F-BB2196CFBF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6" name="Graphic 75" descr="Web design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1A4A2B95-F51F-4CE5-99E2-814BD669F75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7" name="Graphic 76" descr="Documen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AF9A674E-A68E-4C37-95E8-F9F3943F45A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8" name="Graphic 77" descr="Play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686AE2D-7F68-4E12-968E-CE525715D57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79" name="Graphic 78" descr="Cmd Termina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32B48B26-F0D7-4F29-8F4D-9338E066776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46BFA3-0821-416C-91C5-274AE3C42C93}"/>
              </a:ext>
            </a:extLst>
          </p:cNvPr>
          <p:cNvSpPr txBox="1"/>
          <p:nvPr/>
        </p:nvSpPr>
        <p:spPr>
          <a:xfrm>
            <a:off x="4891183" y="3013502"/>
            <a:ext cx="2409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THE END</a:t>
            </a:r>
            <a:endParaRPr lang="en-CA" sz="4800" b="1" dirty="0"/>
          </a:p>
        </p:txBody>
      </p:sp>
    </p:spTree>
    <p:extLst>
      <p:ext uri="{BB962C8B-B14F-4D97-AF65-F5344CB8AC3E}">
        <p14:creationId xmlns:p14="http://schemas.microsoft.com/office/powerpoint/2010/main" val="422665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A346249-E733-47F9-B88D-F4990340989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C087AAF-988F-424C-9419-2DFE5EDBF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D3284F1E-EC54-4129-92B3-0CC6D54B2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959BFA-217C-49DD-BB12-11E27B76A34A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2A19B21-B427-4788-BA83-331EE1333C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14552F70-EEEC-45C1-A33C-319187533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B742DD-BD86-49FB-889E-60B921A64AC8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8C9360-EE4D-4A4E-B4C3-66566019B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E34EA346-88D7-4EC4-87F4-BC4658AB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4001848-2BF3-4C24-888B-A80575890262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EFBF098A-19C4-40D2-A2DA-5B3D0C864E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A419BB98-261F-48B0-B6CB-2D284A0D35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478B3A8B-415F-4DA3-BE93-7F24719AC7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DF350002-5B32-406E-9177-ECBB21AAB2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876464"/>
              </p:ext>
            </p:extLst>
          </p:nvPr>
        </p:nvGraphicFramePr>
        <p:xfrm>
          <a:off x="3111800" y="79232"/>
          <a:ext cx="5968401" cy="6699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r:id="rId18" imgW="7751170" imgH="8700696" progId="Word.Document.12">
                  <p:embed/>
                </p:oleObj>
              </mc:Choice>
              <mc:Fallback>
                <p:oleObj name="Document" r:id="rId18" imgW="7751170" imgH="87006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111800" y="79232"/>
                        <a:ext cx="5968401" cy="6699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0360E20E-E8A9-4E82-AEDE-3D21F03C529E}"/>
              </a:ext>
            </a:extLst>
          </p:cNvPr>
          <p:cNvGrpSpPr/>
          <p:nvPr/>
        </p:nvGrpSpPr>
        <p:grpSpPr>
          <a:xfrm>
            <a:off x="-778170" y="3060827"/>
            <a:ext cx="768096" cy="768096"/>
            <a:chOff x="-788245" y="2091690"/>
            <a:chExt cx="768096" cy="76809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49B43F5-7EC7-439E-BEA5-776BD2D238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2" name="Graphic 61" descr="Hierarchy with solid fill">
              <a:extLst>
                <a:ext uri="{FF2B5EF4-FFF2-40B4-BE49-F238E27FC236}">
                  <a16:creationId xmlns:a16="http://schemas.microsoft.com/office/drawing/2014/main" id="{00B5688B-6520-4DCF-8037-3D3FED3B9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65E2B7F-B5EA-4FB1-A224-A7D139DA1921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55F05ED-B68F-4362-935A-01AB85272E94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5" name="Graphic 64" descr="Web design with solid fill">
              <a:extLst>
                <a:ext uri="{FF2B5EF4-FFF2-40B4-BE49-F238E27FC236}">
                  <a16:creationId xmlns:a16="http://schemas.microsoft.com/office/drawing/2014/main" id="{87BFDC94-91BA-48E4-A1A9-35B861F5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489004A-3D74-4BCE-A883-9276FCCA3F7A}"/>
              </a:ext>
            </a:extLst>
          </p:cNvPr>
          <p:cNvGrpSpPr/>
          <p:nvPr/>
        </p:nvGrpSpPr>
        <p:grpSpPr>
          <a:xfrm>
            <a:off x="1041127" y="1807391"/>
            <a:ext cx="768096" cy="768096"/>
            <a:chOff x="-788245" y="1138428"/>
            <a:chExt cx="768096" cy="76809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3CBE101-57B5-4AD3-8ACD-8ACD2AD53350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8" name="Graphic 67" descr="Document with solid fill">
              <a:extLst>
                <a:ext uri="{FF2B5EF4-FFF2-40B4-BE49-F238E27FC236}">
                  <a16:creationId xmlns:a16="http://schemas.microsoft.com/office/drawing/2014/main" id="{88C6539D-95B3-4047-B09F-7068A7C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AFE61E0-0A77-44E1-8E95-36195BBD80DA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CC69C9C-CF2E-421D-8299-915D9AE07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1" name="Graphic 70" descr="Play with solid fill">
              <a:extLst>
                <a:ext uri="{FF2B5EF4-FFF2-40B4-BE49-F238E27FC236}">
                  <a16:creationId xmlns:a16="http://schemas.microsoft.com/office/drawing/2014/main" id="{B1EC7C73-3616-4A03-8F35-4BEE3689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882A69B-10B8-4A70-880B-E6183A353442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2A99A1C-D385-477A-8D72-F0A16524A2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4" name="Graphic 73" descr="Cmd Terminal with solid fill">
              <a:extLst>
                <a:ext uri="{FF2B5EF4-FFF2-40B4-BE49-F238E27FC236}">
                  <a16:creationId xmlns:a16="http://schemas.microsoft.com/office/drawing/2014/main" id="{536208D6-EF60-44A1-9D3D-7FB09C47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8C3944B-1BB6-4197-90C2-28E381B32C53}"/>
              </a:ext>
            </a:extLst>
          </p:cNvPr>
          <p:cNvSpPr/>
          <p:nvPr/>
        </p:nvSpPr>
        <p:spPr>
          <a:xfrm rot="10800000">
            <a:off x="1" y="-8112033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6" name="Graphic 75" descr="Hierarchy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18ED132D-B3DD-44B0-9091-02772E1C1D7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7" name="Graphic 76" descr="Web design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4388F04-5E71-4826-A6BB-17D6A693105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8" name="Graphic 77" descr="Document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078972B6-07E1-47A5-9A5F-5F4B5B0FFA3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9" name="Graphic 78" descr="Play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BDF47B69-2B9A-49F2-B113-A6F8F49D198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80" name="Graphic 79" descr="Cmd Terminal with solid fill">
            <a:hlinkClick r:id="rId42" action="ppaction://hlinksldjump"/>
            <a:extLst>
              <a:ext uri="{FF2B5EF4-FFF2-40B4-BE49-F238E27FC236}">
                <a16:creationId xmlns:a16="http://schemas.microsoft.com/office/drawing/2014/main" id="{19BFE61E-8A83-4B70-AB7F-FE80F82EBD2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7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A346249-E733-47F9-B88D-F4990340989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C087AAF-988F-424C-9419-2DFE5EDBF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D3284F1E-EC54-4129-92B3-0CC6D54B2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959BFA-217C-49DD-BB12-11E27B76A34A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2A19B21-B427-4788-BA83-331EE1333C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14552F70-EEEC-45C1-A33C-319187533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B742DD-BD86-49FB-889E-60B921A64AC8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38C9360-EE4D-4A4E-B4C3-66566019B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E34EA346-88D7-4EC4-87F4-BC4658AB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4001848-2BF3-4C24-888B-A80575890262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FBF098A-19C4-40D2-A2DA-5B3D0C864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419BB98-261F-48B0-B6CB-2D284A0D35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478B3A8B-415F-4DA3-BE93-7F24719AC7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32B410-6E22-4A37-A396-7F7DD8DD21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11411" y="49999"/>
            <a:ext cx="5569178" cy="6758002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3ED038CE-E683-4B43-A072-29C169019F2E}"/>
              </a:ext>
            </a:extLst>
          </p:cNvPr>
          <p:cNvGrpSpPr/>
          <p:nvPr/>
        </p:nvGrpSpPr>
        <p:grpSpPr>
          <a:xfrm>
            <a:off x="-778170" y="3060827"/>
            <a:ext cx="768096" cy="768096"/>
            <a:chOff x="-788245" y="2091690"/>
            <a:chExt cx="768096" cy="768096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896667-B22D-47DF-8ED8-AB99DA9ED9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4" name="Graphic 83" descr="Hierarchy with solid fill">
              <a:extLst>
                <a:ext uri="{FF2B5EF4-FFF2-40B4-BE49-F238E27FC236}">
                  <a16:creationId xmlns:a16="http://schemas.microsoft.com/office/drawing/2014/main" id="{14F91CDA-D224-47AE-A275-D4EEA4E24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8BC7977-49D0-47F3-8072-2B2EEEF21686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6065C8E-BFC6-4120-A724-6B2391F9C4EC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7" name="Graphic 86" descr="Web design with solid fill">
              <a:extLst>
                <a:ext uri="{FF2B5EF4-FFF2-40B4-BE49-F238E27FC236}">
                  <a16:creationId xmlns:a16="http://schemas.microsoft.com/office/drawing/2014/main" id="{6D26734E-B4E2-418F-9B14-1140B1508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D7CB000-79C2-46C2-BFAC-0345456B03DB}"/>
              </a:ext>
            </a:extLst>
          </p:cNvPr>
          <p:cNvGrpSpPr/>
          <p:nvPr/>
        </p:nvGrpSpPr>
        <p:grpSpPr>
          <a:xfrm>
            <a:off x="1041127" y="1807391"/>
            <a:ext cx="768096" cy="768096"/>
            <a:chOff x="-788245" y="1138428"/>
            <a:chExt cx="768096" cy="76809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DBE554C-AFD6-412B-A696-4A693438FF83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90" name="Graphic 89" descr="Document with solid fill">
              <a:extLst>
                <a:ext uri="{FF2B5EF4-FFF2-40B4-BE49-F238E27FC236}">
                  <a16:creationId xmlns:a16="http://schemas.microsoft.com/office/drawing/2014/main" id="{04B24548-77D7-4A5E-9B7F-355DB4C34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209F8E5-6387-4713-B96D-E4CEF43E4921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644B0EC-7854-4D11-8517-3618D28B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Graphic 92" descr="Play with solid fill">
              <a:extLst>
                <a:ext uri="{FF2B5EF4-FFF2-40B4-BE49-F238E27FC236}">
                  <a16:creationId xmlns:a16="http://schemas.microsoft.com/office/drawing/2014/main" id="{70D88BCF-92A2-4CBB-987B-87EE160E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ADDDBD1-ECEA-4CCE-B98A-0614BDEDC7F1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FD48461-7D01-40A3-9723-17A18D35A5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6" name="Graphic 95" descr="Cmd Terminal with solid fill">
              <a:extLst>
                <a:ext uri="{FF2B5EF4-FFF2-40B4-BE49-F238E27FC236}">
                  <a16:creationId xmlns:a16="http://schemas.microsoft.com/office/drawing/2014/main" id="{B3E7B202-860D-44A2-B026-E22D02098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C5A7067-15EF-4E10-B804-529104605632}"/>
              </a:ext>
            </a:extLst>
          </p:cNvPr>
          <p:cNvSpPr/>
          <p:nvPr/>
        </p:nvSpPr>
        <p:spPr>
          <a:xfrm rot="10800000">
            <a:off x="1" y="-8112033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98" name="Graphic 97" descr="Hierarchy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685A1133-37D9-45AB-972F-DF5629C061D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99" name="Graphic 98" descr="Web design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D2316E8A-5A17-4E9F-85FE-6BA48F510B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100" name="Graphic 99" descr="Document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5F069589-9F80-486A-B658-E795007821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101" name="Graphic 100" descr="Play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B7229E8E-60EE-434E-9537-47C826A0F6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102" name="Graphic 101" descr="Cmd Terminal with solid fill">
            <a:hlinkClick r:id="rId40" action="ppaction://hlinksldjump"/>
            <a:extLst>
              <a:ext uri="{FF2B5EF4-FFF2-40B4-BE49-F238E27FC236}">
                <a16:creationId xmlns:a16="http://schemas.microsoft.com/office/drawing/2014/main" id="{EE1DF125-4ADD-4F00-B3B3-53D839DF35A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>
            <a:alpha val="9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F6B1F36-DA21-446F-9BEB-53BC559780C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B986C5-B4EE-4735-864C-11540DBD11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76929B8C-40C0-4408-901C-75B0635C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8FCE93-67A6-4C6D-872F-D9C53052E036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46DD432-6711-4E04-8CDD-AAEBE5D5BC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6840704F-3166-4A99-AFD4-7AE389EE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F79055-4188-4609-897E-E5F421740605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F791C8A-5C50-475F-8009-A060FF9888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0C009089-FCD7-4DE6-BE35-974B7C07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23197D6-A13B-4AB2-8C5C-008621D9FBEE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25F816E-E815-43AD-B1B6-1CCF683BBF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75442A4D-A0E7-4065-A272-FFAB1BBDB6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F7C28F7F-579E-4913-9EA8-21FFA8FEE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8E1B96-38B3-4C3E-943E-52DB234D07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35170" y="-9747"/>
            <a:ext cx="5321660" cy="6877494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9A268E65-E7AC-49B6-AB30-48357D6D6B4C}"/>
              </a:ext>
            </a:extLst>
          </p:cNvPr>
          <p:cNvGrpSpPr/>
          <p:nvPr/>
        </p:nvGrpSpPr>
        <p:grpSpPr>
          <a:xfrm>
            <a:off x="1039746" y="3060827"/>
            <a:ext cx="768096" cy="768096"/>
            <a:chOff x="-788245" y="2091690"/>
            <a:chExt cx="768096" cy="768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5854465-6C72-4833-A640-114FE9B0BA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1" name="Graphic 60" descr="Hierarchy with solid fill">
              <a:extLst>
                <a:ext uri="{FF2B5EF4-FFF2-40B4-BE49-F238E27FC236}">
                  <a16:creationId xmlns:a16="http://schemas.microsoft.com/office/drawing/2014/main" id="{C5E8A319-A182-4440-8776-31B88F4B0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7AE18A3-4B99-4486-94B8-6DD2C5F8F1FF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9520247-BFFA-40CD-B0B3-739138C4567B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Graphic 63" descr="Web design with solid fill">
              <a:extLst>
                <a:ext uri="{FF2B5EF4-FFF2-40B4-BE49-F238E27FC236}">
                  <a16:creationId xmlns:a16="http://schemas.microsoft.com/office/drawing/2014/main" id="{098A08DC-529B-4070-ACDE-888019C5F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C3C45C6-DF57-4609-9ED0-4EE0756954EA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8D0DB1D-1C1F-4C33-A0C4-5F572C442C4E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7" name="Graphic 66" descr="Document with solid fill">
              <a:extLst>
                <a:ext uri="{FF2B5EF4-FFF2-40B4-BE49-F238E27FC236}">
                  <a16:creationId xmlns:a16="http://schemas.microsoft.com/office/drawing/2014/main" id="{DC99A8CC-2CB5-4591-BDEA-9428A9CFB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9A86F8-0B68-4FE2-B967-5E5750D35C0D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06890C7-7EA4-4D42-871C-A4CFCE991A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Graphic 69" descr="Play with solid fill">
              <a:extLst>
                <a:ext uri="{FF2B5EF4-FFF2-40B4-BE49-F238E27FC236}">
                  <a16:creationId xmlns:a16="http://schemas.microsoft.com/office/drawing/2014/main" id="{172C2E46-7C70-48A2-B449-824034F1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A5145D-31EB-462D-836E-F59218511E9F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87BADB-9DCF-47A4-9C2B-A05FC9D0DA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3" name="Graphic 72" descr="Cmd Terminal with solid fill">
              <a:extLst>
                <a:ext uri="{FF2B5EF4-FFF2-40B4-BE49-F238E27FC236}">
                  <a16:creationId xmlns:a16="http://schemas.microsoft.com/office/drawing/2014/main" id="{4B02828A-D9F8-44BA-BB62-6D9248BA5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C74BB6A-1A41-4A46-B301-DE9254D8F863}"/>
              </a:ext>
            </a:extLst>
          </p:cNvPr>
          <p:cNvSpPr/>
          <p:nvPr/>
        </p:nvSpPr>
        <p:spPr>
          <a:xfrm rot="10800000">
            <a:off x="1" y="-6860179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5" name="Graphic 74" descr="Hierarchy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5A1DD413-F576-44AE-B5C7-DB4E63DE0C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6" name="Graphic 75" descr="Web design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BBFF41AB-9826-4E9A-A3FB-FD357358D60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7" name="Graphic 76" descr="Document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2E283107-7B0D-48BE-821C-89E69654DF5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8" name="Graphic 77" descr="Play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6CBC7FA4-D691-46E0-952B-623EA1DBA2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79" name="Graphic 78" descr="Cmd Terminal with solid fill">
            <a:hlinkClick r:id="rId40" action="ppaction://hlinksldjump"/>
            <a:extLst>
              <a:ext uri="{FF2B5EF4-FFF2-40B4-BE49-F238E27FC236}">
                <a16:creationId xmlns:a16="http://schemas.microsoft.com/office/drawing/2014/main" id="{E90490BC-9668-4A93-9212-7F76A381D27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2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F6B1F36-DA21-446F-9BEB-53BC559780C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B986C5-B4EE-4735-864C-11540DBD11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76929B8C-40C0-4408-901C-75B0635C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8FCE93-67A6-4C6D-872F-D9C53052E036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46DD432-6711-4E04-8CDD-AAEBE5D5BC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6840704F-3166-4A99-AFD4-7AE389EE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F79055-4188-4609-897E-E5F421740605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F791C8A-5C50-475F-8009-A060FF9888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0C009089-FCD7-4DE6-BE35-974B7C07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23197D6-A13B-4AB2-8C5C-008621D9FBEE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25F816E-E815-43AD-B1B6-1CCF683BBF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75442A4D-A0E7-4065-A272-FFAB1BBDB6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F7C28F7F-579E-4913-9EA8-21FFA8FEE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FF9A319-328B-4D45-8755-A235F2A9A1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68221" y="761007"/>
            <a:ext cx="4128874" cy="533598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EA431F1-CF79-4882-8109-65CE302E22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43142" y="761007"/>
            <a:ext cx="4128874" cy="5335987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4F9FE54-9F5A-489A-A86F-FAC1CA0493CB}"/>
              </a:ext>
            </a:extLst>
          </p:cNvPr>
          <p:cNvGrpSpPr/>
          <p:nvPr/>
        </p:nvGrpSpPr>
        <p:grpSpPr>
          <a:xfrm>
            <a:off x="1039746" y="3060827"/>
            <a:ext cx="768096" cy="768096"/>
            <a:chOff x="-788245" y="2091690"/>
            <a:chExt cx="768096" cy="76809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67EFEA-4819-4A61-BEDC-09864BFF6A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3" name="Graphic 62" descr="Hierarchy with solid fill">
              <a:extLst>
                <a:ext uri="{FF2B5EF4-FFF2-40B4-BE49-F238E27FC236}">
                  <a16:creationId xmlns:a16="http://schemas.microsoft.com/office/drawing/2014/main" id="{7A13A18B-6507-4AB2-B0F0-161BDC6BB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7DE6D2-6027-418B-B7F6-E0BA893D4A3F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490B0A-244D-4041-9D2A-30B98CB5ED53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6" name="Graphic 65" descr="Web design with solid fill">
              <a:extLst>
                <a:ext uri="{FF2B5EF4-FFF2-40B4-BE49-F238E27FC236}">
                  <a16:creationId xmlns:a16="http://schemas.microsoft.com/office/drawing/2014/main" id="{5555DCA2-F484-4A0E-AB4B-7576E41E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1198303-00C3-4FCA-A7D8-81379225DE33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BB10A99-BBED-4B99-BD6E-BE162119B1F1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9" name="Graphic 68" descr="Document with solid fill">
              <a:extLst>
                <a:ext uri="{FF2B5EF4-FFF2-40B4-BE49-F238E27FC236}">
                  <a16:creationId xmlns:a16="http://schemas.microsoft.com/office/drawing/2014/main" id="{7CB7FB6F-6213-4DC5-8AD3-D44D528A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F48922-60BF-40F1-9890-71AE69A8AA41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20C4E2B-B024-4A43-BEA5-12E216081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2" name="Graphic 71" descr="Play with solid fill">
              <a:extLst>
                <a:ext uri="{FF2B5EF4-FFF2-40B4-BE49-F238E27FC236}">
                  <a16:creationId xmlns:a16="http://schemas.microsoft.com/office/drawing/2014/main" id="{28F089CF-5EAF-4EF1-B20A-3082E2F22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C5CA45F-39D8-4C2F-A82D-C4DB8E6A93EF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B14F7E5-993A-464C-BA78-1314162B3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5" name="Graphic 74" descr="Cmd Terminal with solid fill">
              <a:extLst>
                <a:ext uri="{FF2B5EF4-FFF2-40B4-BE49-F238E27FC236}">
                  <a16:creationId xmlns:a16="http://schemas.microsoft.com/office/drawing/2014/main" id="{6A79528A-10EF-4916-AF5B-29433B555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2FA6D865-3716-4A0E-BEED-2C1D062AB854}"/>
              </a:ext>
            </a:extLst>
          </p:cNvPr>
          <p:cNvSpPr/>
          <p:nvPr/>
        </p:nvSpPr>
        <p:spPr>
          <a:xfrm rot="10800000">
            <a:off x="1" y="-6860179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7" name="Graphic 76" descr="Hierarchy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3B16490E-20AA-43A2-BAFB-35EE35D75D7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8" name="Graphic 77" descr="Web design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8F160308-AEB4-4CE7-9EF0-383D44B16CF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9" name="Graphic 78" descr="Document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1711ABCA-5F25-4AB2-950A-5890DB8E8C5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80" name="Graphic 79" descr="Play with solid fill">
            <a:hlinkClick r:id="rId38" action="ppaction://hlinksldjump"/>
            <a:extLst>
              <a:ext uri="{FF2B5EF4-FFF2-40B4-BE49-F238E27FC236}">
                <a16:creationId xmlns:a16="http://schemas.microsoft.com/office/drawing/2014/main" id="{099D1A94-E695-402C-810B-C80DFCC1EE6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81" name="Graphic 80" descr="Cmd Terminal with solid fill">
            <a:hlinkClick r:id="rId41" action="ppaction://hlinksldjump"/>
            <a:extLst>
              <a:ext uri="{FF2B5EF4-FFF2-40B4-BE49-F238E27FC236}">
                <a16:creationId xmlns:a16="http://schemas.microsoft.com/office/drawing/2014/main" id="{A6978680-0CE4-4833-B3B2-F901956069B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F6B1F36-DA21-446F-9BEB-53BC559780C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B986C5-B4EE-4735-864C-11540DBD11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76929B8C-40C0-4408-901C-75B0635C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8FCE93-67A6-4C6D-872F-D9C53052E036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46DD432-6711-4E04-8CDD-AAEBE5D5BC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6840704F-3166-4A99-AFD4-7AE389EE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F79055-4188-4609-897E-E5F421740605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F791C8A-5C50-475F-8009-A060FF9888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0C009089-FCD7-4DE6-BE35-974B7C07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23197D6-A13B-4AB2-8C5C-008621D9FBEE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25F816E-E815-43AD-B1B6-1CCF683BBF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75442A4D-A0E7-4065-A272-FFAB1BBDB6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F7C28F7F-579E-4913-9EA8-21FFA8FEE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01F0D8F-3310-4BDD-8E7A-0775D2FE00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9896" y="764436"/>
            <a:ext cx="4122015" cy="53291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AEDB35-D280-4C92-B4BE-175681F805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67201" y="767866"/>
            <a:ext cx="4115156" cy="532226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1E377F6-5935-45DE-A6AB-3ED1CFDD4280}"/>
              </a:ext>
            </a:extLst>
          </p:cNvPr>
          <p:cNvGrpSpPr/>
          <p:nvPr/>
        </p:nvGrpSpPr>
        <p:grpSpPr>
          <a:xfrm>
            <a:off x="1039746" y="3060827"/>
            <a:ext cx="768096" cy="768096"/>
            <a:chOff x="-788245" y="2091690"/>
            <a:chExt cx="768096" cy="76809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D9E3DA-0C20-408C-A0F9-462993F13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3" name="Graphic 62" descr="Hierarchy with solid fill">
              <a:extLst>
                <a:ext uri="{FF2B5EF4-FFF2-40B4-BE49-F238E27FC236}">
                  <a16:creationId xmlns:a16="http://schemas.microsoft.com/office/drawing/2014/main" id="{9047CDED-5EC3-4DD2-981E-76BBD12A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7FCCC5-2326-4184-A7A9-94842668F47D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5576F9-FDDE-4E29-BF3D-8CF95A573D3B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6" name="Graphic 65" descr="Web design with solid fill">
              <a:extLst>
                <a:ext uri="{FF2B5EF4-FFF2-40B4-BE49-F238E27FC236}">
                  <a16:creationId xmlns:a16="http://schemas.microsoft.com/office/drawing/2014/main" id="{F331B09A-D182-42F4-92C5-D4547BEC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A809C7-C58A-46A1-B96C-A9F5CA1B0614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2A7BBE5-08EC-4BE3-BDC1-FC8A582CA221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9" name="Graphic 68" descr="Document with solid fill">
              <a:extLst>
                <a:ext uri="{FF2B5EF4-FFF2-40B4-BE49-F238E27FC236}">
                  <a16:creationId xmlns:a16="http://schemas.microsoft.com/office/drawing/2014/main" id="{3B7CE1A5-93CD-40B9-8DE8-4B748EEF0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647D28-092D-42A4-934E-5CD9E14D6F59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2CB5FE8-FB76-4A66-85A1-2564AA1F13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2" name="Graphic 71" descr="Play with solid fill">
              <a:extLst>
                <a:ext uri="{FF2B5EF4-FFF2-40B4-BE49-F238E27FC236}">
                  <a16:creationId xmlns:a16="http://schemas.microsoft.com/office/drawing/2014/main" id="{AA0AB04A-C587-410C-8C80-FC9AA9DBC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E9B7B54-327B-441E-94EF-D39A32D259DC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C98610-9339-41B2-A286-71EEA27BE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5" name="Graphic 74" descr="Cmd Terminal with solid fill">
              <a:extLst>
                <a:ext uri="{FF2B5EF4-FFF2-40B4-BE49-F238E27FC236}">
                  <a16:creationId xmlns:a16="http://schemas.microsoft.com/office/drawing/2014/main" id="{0DB7901C-8CF3-4A98-913E-080C3835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D62CE8B-38FE-48B9-B4E4-BCCA2021BE21}"/>
              </a:ext>
            </a:extLst>
          </p:cNvPr>
          <p:cNvSpPr/>
          <p:nvPr/>
        </p:nvSpPr>
        <p:spPr>
          <a:xfrm rot="10800000">
            <a:off x="1" y="-6860179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7" name="Graphic 76" descr="Hierarchy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C58429A2-E0D9-44E8-B8C0-EF3CDD8A970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8" name="Graphic 77" descr="Web design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201A21FD-9145-47DB-9318-9837AC093F0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9" name="Graphic 78" descr="Document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BA90C3A7-B1AD-42EE-9A1E-26CD1B788AA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80" name="Graphic 79" descr="Play with solid fill">
            <a:hlinkClick r:id="rId38" action="ppaction://hlinksldjump"/>
            <a:extLst>
              <a:ext uri="{FF2B5EF4-FFF2-40B4-BE49-F238E27FC236}">
                <a16:creationId xmlns:a16="http://schemas.microsoft.com/office/drawing/2014/main" id="{D44D918B-C0D0-4AFE-A45E-5EBBB7AB127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81" name="Graphic 80" descr="Cmd Terminal with solid fill">
            <a:hlinkClick r:id="rId41" action="ppaction://hlinksldjump"/>
            <a:extLst>
              <a:ext uri="{FF2B5EF4-FFF2-40B4-BE49-F238E27FC236}">
                <a16:creationId xmlns:a16="http://schemas.microsoft.com/office/drawing/2014/main" id="{008FE9B4-5951-4083-8435-12D797976CA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73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62F453B2-76F6-4D0B-BED8-4F016DE24F9D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C79340-DB65-4FE3-A7F4-4EFD18AD8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628D393D-F56F-47D3-8003-2BB183E26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8C6F4E-A232-4C10-B68F-27573B1DC016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082BB77-3B13-4A5D-9903-6877A066F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9DD04C85-916B-439F-B9BB-421CEC276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48C4B1-91D2-4B11-B044-C60B97C1BB3A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48C6139-18FA-45DA-9070-BCFCC81D5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991A88E2-4265-4699-A3BA-0444CEEB5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23D63E6-EAE7-4FBD-96DD-28F8818A962C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7B292CC-A20E-434F-8D68-82CAB09AB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BB53F37C-A9FA-4BC5-8557-3C2D4E44F3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32394D9B-5231-41EC-9182-9CBC38D09A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B89D5E02-31E0-4F18-93F9-440E65EAAACF}"/>
              </a:ext>
            </a:extLst>
          </p:cNvPr>
          <p:cNvGrpSpPr/>
          <p:nvPr/>
        </p:nvGrpSpPr>
        <p:grpSpPr>
          <a:xfrm>
            <a:off x="-767284" y="3060827"/>
            <a:ext cx="768096" cy="768096"/>
            <a:chOff x="-788245" y="2091690"/>
            <a:chExt cx="768096" cy="768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90F134-B66B-48A8-A1B9-930E3B5F1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1" name="Graphic 60" descr="Hierarchy with solid fill">
              <a:extLst>
                <a:ext uri="{FF2B5EF4-FFF2-40B4-BE49-F238E27FC236}">
                  <a16:creationId xmlns:a16="http://schemas.microsoft.com/office/drawing/2014/main" id="{82EEB7D8-5F74-44AD-B303-E6E8F4FDD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D756CF-72A0-42F7-A821-D3DFD1353783}"/>
              </a:ext>
            </a:extLst>
          </p:cNvPr>
          <p:cNvGrpSpPr/>
          <p:nvPr/>
        </p:nvGrpSpPr>
        <p:grpSpPr>
          <a:xfrm>
            <a:off x="1041129" y="4290876"/>
            <a:ext cx="768096" cy="768096"/>
            <a:chOff x="-788245" y="3998214"/>
            <a:chExt cx="768096" cy="768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8635DDF-C462-4797-9F3A-515EB6D597CE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Graphic 63" descr="Web design with solid fill">
              <a:extLst>
                <a:ext uri="{FF2B5EF4-FFF2-40B4-BE49-F238E27FC236}">
                  <a16:creationId xmlns:a16="http://schemas.microsoft.com/office/drawing/2014/main" id="{036226BB-2733-452F-BCFA-C83808631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366AA7-FE70-404E-8F86-AE0FDBFDACFB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B2A585B-0DFF-479F-A825-C41A00F605E3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7" name="Graphic 66" descr="Document with solid fill">
              <a:extLst>
                <a:ext uri="{FF2B5EF4-FFF2-40B4-BE49-F238E27FC236}">
                  <a16:creationId xmlns:a16="http://schemas.microsoft.com/office/drawing/2014/main" id="{57443BFD-9772-401A-9979-2CB3E896A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F7D7F49-60A6-4989-BD97-8FB4AE003DCB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1ADA454-3E22-4B69-8C6F-D46134F33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Graphic 69" descr="Play with solid fill">
              <a:extLst>
                <a:ext uri="{FF2B5EF4-FFF2-40B4-BE49-F238E27FC236}">
                  <a16:creationId xmlns:a16="http://schemas.microsoft.com/office/drawing/2014/main" id="{898B722A-127B-48A5-9E74-734DB81C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BB7D2EC-EE3E-4348-B395-F7CBB81C4C3F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309BA1-E006-431F-AB3C-80526D02D9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3" name="Graphic 72" descr="Cmd Terminal with solid fill">
              <a:extLst>
                <a:ext uri="{FF2B5EF4-FFF2-40B4-BE49-F238E27FC236}">
                  <a16:creationId xmlns:a16="http://schemas.microsoft.com/office/drawing/2014/main" id="{D8D81263-9C9D-4CA8-B2D5-9AEB412F4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95E51A-852A-4CDB-A6D9-C187D70C4FD5}"/>
              </a:ext>
            </a:extLst>
          </p:cNvPr>
          <p:cNvSpPr/>
          <p:nvPr/>
        </p:nvSpPr>
        <p:spPr>
          <a:xfrm rot="10800000">
            <a:off x="1" y="-5630091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5" name="Graphic 74" descr="Hierarchy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06677C2-92F1-4902-92F9-29F9254A073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6" name="Graphic 75" descr="Web design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D519BF0A-633D-4DE1-9B10-146642C31C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7" name="Graphic 76" descr="Documen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A4A3F2E0-2731-46B4-A9DE-E5A8D95E702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8" name="Graphic 77" descr="Play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D0833722-FCFC-4F86-9D84-C75EEA78A60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79" name="Graphic 78" descr="Cmd Termina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19C51E60-037C-46EF-A2BB-90A9D0CB396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1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63887310-F70D-4AE0-9C49-633475699264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FC7FEB6-3B32-4802-ADD1-204644467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B5B4FC32-50F5-405E-A751-109D538EB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0206603-76B1-4D27-AFAF-6F7E982185E3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496B9EA-2C38-471C-91F4-942C74DEE7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F867CCD6-FEB7-487B-8776-83C6783A7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0AAF228-1C52-40E0-A32E-CC5B79A14E2F}"/>
              </a:ext>
            </a:extLst>
          </p:cNvPr>
          <p:cNvGrpSpPr/>
          <p:nvPr/>
        </p:nvGrpSpPr>
        <p:grpSpPr>
          <a:xfrm>
            <a:off x="121846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A3FE2C4-663C-4598-A056-639306176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EE041DC1-DE06-4003-A781-BF77A6C2B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8CAE118-D8B5-43CE-9845-F0CCE3B86029}"/>
              </a:ext>
            </a:extLst>
          </p:cNvPr>
          <p:cNvSpPr/>
          <p:nvPr/>
        </p:nvSpPr>
        <p:spPr>
          <a:xfrm rot="10800000" flipH="1">
            <a:off x="10767999" y="-26314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94294E14-B476-4D29-AB61-3E05EED81E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863D6F16-676A-45A0-A1B8-35C5FC128B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784FDA8-B955-49A2-916F-968CC31917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66EF790A-8C15-461A-9DB8-0B28CD0BB043}"/>
              </a:ext>
            </a:extLst>
          </p:cNvPr>
          <p:cNvGrpSpPr/>
          <p:nvPr/>
        </p:nvGrpSpPr>
        <p:grpSpPr>
          <a:xfrm>
            <a:off x="-767279" y="3060827"/>
            <a:ext cx="768096" cy="768096"/>
            <a:chOff x="-788245" y="2091690"/>
            <a:chExt cx="768096" cy="768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39F1C4-B9F6-4E7F-917C-E68822BF2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1" name="Graphic 60" descr="Hierarchy with solid fill">
              <a:extLst>
                <a:ext uri="{FF2B5EF4-FFF2-40B4-BE49-F238E27FC236}">
                  <a16:creationId xmlns:a16="http://schemas.microsoft.com/office/drawing/2014/main" id="{8CFDC868-C8CF-4DE1-BCF5-61187BE8D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0439A2-89ED-4145-A3D5-EAA5AB15F7F3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4333288-0818-403E-AE7A-6F705A064066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Graphic 63" descr="Web design with solid fill">
              <a:extLst>
                <a:ext uri="{FF2B5EF4-FFF2-40B4-BE49-F238E27FC236}">
                  <a16:creationId xmlns:a16="http://schemas.microsoft.com/office/drawing/2014/main" id="{43C08EF2-D34D-4113-8335-DAAE644F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2E617A0-37FB-49F7-BF4C-515D086A4AB3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9B1A920-2BFC-4062-A6EA-49CFB36BD56E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7" name="Graphic 66" descr="Document with solid fill">
              <a:extLst>
                <a:ext uri="{FF2B5EF4-FFF2-40B4-BE49-F238E27FC236}">
                  <a16:creationId xmlns:a16="http://schemas.microsoft.com/office/drawing/2014/main" id="{FC517586-7F02-4F97-976D-18DB6094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534A7F-B5C1-4CA0-A712-EB6F33FAACDC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E18B3B7-7A99-4E1D-958E-5C00314FAE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Graphic 69" descr="Play with solid fill">
              <a:extLst>
                <a:ext uri="{FF2B5EF4-FFF2-40B4-BE49-F238E27FC236}">
                  <a16:creationId xmlns:a16="http://schemas.microsoft.com/office/drawing/2014/main" id="{78C04C73-19F7-4446-9762-EA82DEF3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0BED40-1907-4A09-97B4-95D2303F5230}"/>
              </a:ext>
            </a:extLst>
          </p:cNvPr>
          <p:cNvGrpSpPr/>
          <p:nvPr/>
        </p:nvGrpSpPr>
        <p:grpSpPr>
          <a:xfrm>
            <a:off x="1041006" y="5544312"/>
            <a:ext cx="768096" cy="768096"/>
            <a:chOff x="-788245" y="4951476"/>
            <a:chExt cx="768096" cy="768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DA8D1C-E95B-45FD-8680-B1EEF9B00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3" name="Graphic 72" descr="Cmd Terminal with solid fill">
              <a:extLst>
                <a:ext uri="{FF2B5EF4-FFF2-40B4-BE49-F238E27FC236}">
                  <a16:creationId xmlns:a16="http://schemas.microsoft.com/office/drawing/2014/main" id="{9CF3BF4C-2D81-4460-8115-F99A051C2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59CF097-1F76-4B6E-8315-D1CA56DE82E1}"/>
              </a:ext>
            </a:extLst>
          </p:cNvPr>
          <p:cNvSpPr/>
          <p:nvPr/>
        </p:nvSpPr>
        <p:spPr>
          <a:xfrm rot="10800000">
            <a:off x="1" y="-4378240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5" name="Graphic 74" descr="Hierarchy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C4E431A3-F367-4383-BBC2-41997B1717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6" name="Graphic 75" descr="Web design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E35424E0-3965-4222-B7F1-19C8A811394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7" name="Graphic 76" descr="Documen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39B945C2-23B6-42DC-8329-BEC0B3A65C5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8" name="Graphic 77" descr="Play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8C56F49F-55E5-431E-8C52-EB087B9E3D8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79" name="Graphic 78" descr="Cmd Termina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B9F990E2-A87D-4D31-97E4-6935B7CA21D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1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0C40E26-7B22-4CA3-ABF8-4E677B051D3D}"/>
              </a:ext>
            </a:extLst>
          </p:cNvPr>
          <p:cNvGrpSpPr/>
          <p:nvPr/>
        </p:nvGrpSpPr>
        <p:grpSpPr>
          <a:xfrm>
            <a:off x="12185741" y="3060827"/>
            <a:ext cx="768096" cy="768096"/>
            <a:chOff x="3343493" y="6868155"/>
            <a:chExt cx="768096" cy="76809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653C51-282B-4C25-9B4A-2EDAA53AE1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3493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8" name="Graphic 47" descr="Internet with solid fill">
              <a:extLst>
                <a:ext uri="{FF2B5EF4-FFF2-40B4-BE49-F238E27FC236}">
                  <a16:creationId xmlns:a16="http://schemas.microsoft.com/office/drawing/2014/main" id="{EA454A49-FD73-4BA1-8658-FCE94115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7501" y="6928292"/>
              <a:ext cx="640080" cy="64008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7DD5F0-CC86-468A-B4CC-0C1FC4FD2C86}"/>
              </a:ext>
            </a:extLst>
          </p:cNvPr>
          <p:cNvGrpSpPr/>
          <p:nvPr/>
        </p:nvGrpSpPr>
        <p:grpSpPr>
          <a:xfrm>
            <a:off x="12191976" y="4841748"/>
            <a:ext cx="768096" cy="768096"/>
            <a:chOff x="4355568" y="6868155"/>
            <a:chExt cx="768096" cy="76809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D423F72-05A9-4C09-9F99-5F8470F493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5568" y="6868155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Graphic 50" descr="Stop with solid fill">
              <a:extLst>
                <a:ext uri="{FF2B5EF4-FFF2-40B4-BE49-F238E27FC236}">
                  <a16:creationId xmlns:a16="http://schemas.microsoft.com/office/drawing/2014/main" id="{37EFA416-0753-466E-A8A7-3E1346F9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5296" y="6974012"/>
              <a:ext cx="548640" cy="54864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52A527A-A782-430A-A6BC-AD66962AD292}"/>
              </a:ext>
            </a:extLst>
          </p:cNvPr>
          <p:cNvGrpSpPr/>
          <p:nvPr/>
        </p:nvGrpSpPr>
        <p:grpSpPr>
          <a:xfrm>
            <a:off x="10355873" y="963898"/>
            <a:ext cx="768096" cy="768096"/>
            <a:chOff x="1319343" y="6864284"/>
            <a:chExt cx="768096" cy="76809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B558ECD-728C-444B-A6D0-D564B3A96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43" y="686428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4" name="Graphic 53" descr="Bar chart with solid fill">
              <a:extLst>
                <a:ext uri="{FF2B5EF4-FFF2-40B4-BE49-F238E27FC236}">
                  <a16:creationId xmlns:a16="http://schemas.microsoft.com/office/drawing/2014/main" id="{184BBC88-C79C-416B-84DF-07C9D0A1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3351" y="6928292"/>
              <a:ext cx="640080" cy="640080"/>
            </a:xfrm>
            <a:prstGeom prst="rect">
              <a:avLst/>
            </a:prstGeom>
          </p:spPr>
        </p:pic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D36D4DE-BBE3-4275-B47C-FCFC959777D6}"/>
              </a:ext>
            </a:extLst>
          </p:cNvPr>
          <p:cNvSpPr/>
          <p:nvPr/>
        </p:nvSpPr>
        <p:spPr>
          <a:xfrm rot="10800000" flipH="1">
            <a:off x="10767999" y="-8952836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56" name="Graphic 55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35D75618-C3DE-4F3E-A2C2-1B224D7B72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959" y="1027906"/>
            <a:ext cx="640080" cy="640080"/>
          </a:xfrm>
          <a:prstGeom prst="rect">
            <a:avLst/>
          </a:prstGeom>
        </p:spPr>
      </p:pic>
      <p:pic>
        <p:nvPicPr>
          <p:cNvPr id="57" name="Graphic 56" descr="Interne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4BDD7B79-66E6-4F87-A1E8-443F5648A3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9959" y="3124835"/>
            <a:ext cx="640080" cy="640080"/>
          </a:xfrm>
          <a:prstGeom prst="rect">
            <a:avLst/>
          </a:prstGeom>
        </p:spPr>
      </p:pic>
      <p:pic>
        <p:nvPicPr>
          <p:cNvPr id="58" name="Graphic 57" descr="Stop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366257FD-E7F9-4654-9708-79B62DE665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05679" y="4951476"/>
            <a:ext cx="548640" cy="54864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444ED26-6D69-43D3-A1F2-2EF5DB0BFFB9}"/>
              </a:ext>
            </a:extLst>
          </p:cNvPr>
          <p:cNvGrpSpPr/>
          <p:nvPr/>
        </p:nvGrpSpPr>
        <p:grpSpPr>
          <a:xfrm>
            <a:off x="-767285" y="3060827"/>
            <a:ext cx="768096" cy="768096"/>
            <a:chOff x="-788245" y="2091690"/>
            <a:chExt cx="768096" cy="768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843EDE3-846C-4906-B33E-037456AED6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2091690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1" name="Graphic 60" descr="Hierarchy with solid fill">
              <a:extLst>
                <a:ext uri="{FF2B5EF4-FFF2-40B4-BE49-F238E27FC236}">
                  <a16:creationId xmlns:a16="http://schemas.microsoft.com/office/drawing/2014/main" id="{6B474DB3-D13B-42C8-A60F-FDD2B4C18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4237" y="2155698"/>
              <a:ext cx="640080" cy="64008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A296A0-AC7C-4CD1-9C57-3E4234703E11}"/>
              </a:ext>
            </a:extLst>
          </p:cNvPr>
          <p:cNvGrpSpPr/>
          <p:nvPr/>
        </p:nvGrpSpPr>
        <p:grpSpPr>
          <a:xfrm>
            <a:off x="-776787" y="4290876"/>
            <a:ext cx="768096" cy="768096"/>
            <a:chOff x="-788245" y="3998214"/>
            <a:chExt cx="768096" cy="768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E50659A-9639-4626-A0DD-1544AB5E9B67}"/>
                </a:ext>
              </a:extLst>
            </p:cNvPr>
            <p:cNvSpPr/>
            <p:nvPr/>
          </p:nvSpPr>
          <p:spPr>
            <a:xfrm>
              <a:off x="-788245" y="3998214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Graphic 63" descr="Web design with solid fill">
              <a:extLst>
                <a:ext uri="{FF2B5EF4-FFF2-40B4-BE49-F238E27FC236}">
                  <a16:creationId xmlns:a16="http://schemas.microsoft.com/office/drawing/2014/main" id="{59317CF4-791B-45DE-B8FB-CA8645359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4237" y="4069080"/>
              <a:ext cx="640080" cy="64008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454FBF-B39F-44E5-8E02-09B9B9A8AAB6}"/>
              </a:ext>
            </a:extLst>
          </p:cNvPr>
          <p:cNvGrpSpPr/>
          <p:nvPr/>
        </p:nvGrpSpPr>
        <p:grpSpPr>
          <a:xfrm>
            <a:off x="-765901" y="1807391"/>
            <a:ext cx="768096" cy="768096"/>
            <a:chOff x="-788245" y="1138428"/>
            <a:chExt cx="768096" cy="768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F1425A-EA1D-4FAA-96DC-5ACC2617DDA6}"/>
                </a:ext>
              </a:extLst>
            </p:cNvPr>
            <p:cNvSpPr>
              <a:spLocks/>
            </p:cNvSpPr>
            <p:nvPr/>
          </p:nvSpPr>
          <p:spPr>
            <a:xfrm>
              <a:off x="-788245" y="1138428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7" name="Graphic 66" descr="Document with solid fill">
              <a:extLst>
                <a:ext uri="{FF2B5EF4-FFF2-40B4-BE49-F238E27FC236}">
                  <a16:creationId xmlns:a16="http://schemas.microsoft.com/office/drawing/2014/main" id="{9EFB8795-BD45-4472-BCD1-E2230AB74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724237" y="1202436"/>
              <a:ext cx="640080" cy="64008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E906A92-EE62-4E90-B140-862EC4BE21BC}"/>
              </a:ext>
            </a:extLst>
          </p:cNvPr>
          <p:cNvGrpSpPr/>
          <p:nvPr/>
        </p:nvGrpSpPr>
        <p:grpSpPr>
          <a:xfrm>
            <a:off x="-777359" y="545592"/>
            <a:ext cx="768096" cy="768096"/>
            <a:chOff x="-788245" y="185166"/>
            <a:chExt cx="768096" cy="768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BF1142C-86BF-44F0-BF01-05391A6E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18516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Graphic 69" descr="Play with solid fill">
              <a:extLst>
                <a:ext uri="{FF2B5EF4-FFF2-40B4-BE49-F238E27FC236}">
                  <a16:creationId xmlns:a16="http://schemas.microsoft.com/office/drawing/2014/main" id="{1359A346-BD90-4818-A7B3-2F3828BC5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660229" y="249174"/>
              <a:ext cx="640080" cy="64008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22369F-2C53-464F-8963-629E65CD6889}"/>
              </a:ext>
            </a:extLst>
          </p:cNvPr>
          <p:cNvGrpSpPr/>
          <p:nvPr/>
        </p:nvGrpSpPr>
        <p:grpSpPr>
          <a:xfrm>
            <a:off x="-776905" y="5544312"/>
            <a:ext cx="768096" cy="768096"/>
            <a:chOff x="-788245" y="4951476"/>
            <a:chExt cx="768096" cy="768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332BA8A-4541-4C1E-AC97-6866348E4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88245" y="4951476"/>
              <a:ext cx="768096" cy="768096"/>
            </a:xfrm>
            <a:prstGeom prst="ellipse">
              <a:avLst/>
            </a:prstGeom>
            <a:solidFill>
              <a:srgbClr val="B6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3" name="Graphic 72" descr="Cmd Terminal with solid fill">
              <a:extLst>
                <a:ext uri="{FF2B5EF4-FFF2-40B4-BE49-F238E27FC236}">
                  <a16:creationId xmlns:a16="http://schemas.microsoft.com/office/drawing/2014/main" id="{0E397BA5-93A4-4A6C-A355-02D22F8C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724237" y="5012542"/>
              <a:ext cx="640080" cy="640080"/>
            </a:xfrm>
            <a:prstGeom prst="rect">
              <a:avLst/>
            </a:prstGeom>
          </p:spPr>
        </p:pic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8CEAE1A-0561-4487-8FEA-708F5FF0B00E}"/>
              </a:ext>
            </a:extLst>
          </p:cNvPr>
          <p:cNvSpPr/>
          <p:nvPr/>
        </p:nvSpPr>
        <p:spPr>
          <a:xfrm rot="10800000">
            <a:off x="1" y="-2658294"/>
            <a:ext cx="1424001" cy="20904201"/>
          </a:xfrm>
          <a:custGeom>
            <a:avLst/>
            <a:gdLst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0 w 1424001"/>
              <a:gd name="connsiteY3" fmla="*/ 20904201 h 20904201"/>
              <a:gd name="connsiteX4" fmla="*/ 0 w 1424001"/>
              <a:gd name="connsiteY4" fmla="*/ 0 h 20904201"/>
              <a:gd name="connsiteX5" fmla="*/ 1424001 w 1424001"/>
              <a:gd name="connsiteY5" fmla="*/ 0 h 20904201"/>
              <a:gd name="connsiteX6" fmla="*/ 1424001 w 1424001"/>
              <a:gd name="connsiteY6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641160 w 1424001"/>
              <a:gd name="connsiteY1" fmla="*/ 10604505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  <a:gd name="connsiteX0" fmla="*/ 1079 w 1424001"/>
              <a:gd name="connsiteY0" fmla="*/ 11324173 h 20904201"/>
              <a:gd name="connsiteX1" fmla="*/ 509542 w 1424001"/>
              <a:gd name="connsiteY1" fmla="*/ 10611432 h 20904201"/>
              <a:gd name="connsiteX2" fmla="*/ 1079 w 1424001"/>
              <a:gd name="connsiteY2" fmla="*/ 9884838 h 20904201"/>
              <a:gd name="connsiteX3" fmla="*/ 1079 w 1424001"/>
              <a:gd name="connsiteY3" fmla="*/ 11324173 h 20904201"/>
              <a:gd name="connsiteX4" fmla="*/ 0 w 1424001"/>
              <a:gd name="connsiteY4" fmla="*/ 20904201 h 20904201"/>
              <a:gd name="connsiteX5" fmla="*/ 0 w 1424001"/>
              <a:gd name="connsiteY5" fmla="*/ 0 h 20904201"/>
              <a:gd name="connsiteX6" fmla="*/ 1424001 w 1424001"/>
              <a:gd name="connsiteY6" fmla="*/ 0 h 20904201"/>
              <a:gd name="connsiteX7" fmla="*/ 1424001 w 1424001"/>
              <a:gd name="connsiteY7" fmla="*/ 20904201 h 20904201"/>
              <a:gd name="connsiteX8" fmla="*/ 0 w 1424001"/>
              <a:gd name="connsiteY8" fmla="*/ 20904201 h 2090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4001" h="20904201">
                <a:moveTo>
                  <a:pt x="1079" y="11324173"/>
                </a:moveTo>
                <a:cubicBezTo>
                  <a:pt x="6621" y="10841829"/>
                  <a:pt x="501228" y="11052212"/>
                  <a:pt x="509542" y="10611432"/>
                </a:cubicBezTo>
                <a:cubicBezTo>
                  <a:pt x="517856" y="10170652"/>
                  <a:pt x="-306" y="10367181"/>
                  <a:pt x="1079" y="9884838"/>
                </a:cubicBezTo>
                <a:lnTo>
                  <a:pt x="1079" y="11324173"/>
                </a:lnTo>
                <a:close/>
                <a:moveTo>
                  <a:pt x="0" y="20904201"/>
                </a:moveTo>
                <a:lnTo>
                  <a:pt x="0" y="0"/>
                </a:lnTo>
                <a:lnTo>
                  <a:pt x="1424001" y="0"/>
                </a:lnTo>
                <a:lnTo>
                  <a:pt x="1424001" y="20904201"/>
                </a:lnTo>
                <a:lnTo>
                  <a:pt x="0" y="20904201"/>
                </a:lnTo>
                <a:close/>
              </a:path>
            </a:pathLst>
          </a:custGeom>
          <a:solidFill>
            <a:srgbClr val="B6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pic>
        <p:nvPicPr>
          <p:cNvPr id="75" name="Graphic 74" descr="Hierarchy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9FDB28A0-DD7D-4AF1-86A7-04CB7C4FA95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1961" y="3108960"/>
            <a:ext cx="640080" cy="640080"/>
          </a:xfrm>
          <a:prstGeom prst="rect">
            <a:avLst/>
          </a:prstGeom>
        </p:spPr>
      </p:pic>
      <p:pic>
        <p:nvPicPr>
          <p:cNvPr id="76" name="Graphic 75" descr="Web design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5C92D9FD-CE0B-4CBB-9539-C8E8011356A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1961" y="4358640"/>
            <a:ext cx="640080" cy="640080"/>
          </a:xfrm>
          <a:prstGeom prst="rect">
            <a:avLst/>
          </a:prstGeom>
        </p:spPr>
      </p:pic>
      <p:pic>
        <p:nvPicPr>
          <p:cNvPr id="77" name="Graphic 76" descr="Documen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AD3E5DE4-5108-42D4-A4FE-A4B4A79057C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1961" y="1859280"/>
            <a:ext cx="640080" cy="640080"/>
          </a:xfrm>
          <a:prstGeom prst="rect">
            <a:avLst/>
          </a:prstGeom>
        </p:spPr>
      </p:pic>
      <p:pic>
        <p:nvPicPr>
          <p:cNvPr id="78" name="Graphic 77" descr="Play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777DE729-FC0D-4A4D-94E3-F07804ADFA2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91961" y="609600"/>
            <a:ext cx="640080" cy="640080"/>
          </a:xfrm>
          <a:prstGeom prst="rect">
            <a:avLst/>
          </a:prstGeom>
        </p:spPr>
      </p:pic>
      <p:pic>
        <p:nvPicPr>
          <p:cNvPr id="79" name="Graphic 78" descr="Cmd Termina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6A7D7C3F-2ED9-47A0-B3C2-3DC5DC48E32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1961" y="5608320"/>
            <a:ext cx="640080" cy="6400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8FF6B3E-4B9D-4886-A14C-AA5C01ABF91F}"/>
              </a:ext>
            </a:extLst>
          </p:cNvPr>
          <p:cNvSpPr txBox="1"/>
          <p:nvPr/>
        </p:nvSpPr>
        <p:spPr>
          <a:xfrm>
            <a:off x="5156288" y="2967335"/>
            <a:ext cx="18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b="1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33138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6</Words>
  <Application>Microsoft Office PowerPoint</Application>
  <PresentationFormat>Widescreen</PresentationFormat>
  <Paragraphs>4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Louissaint-Laurore, Heindy</cp:lastModifiedBy>
  <cp:revision>9</cp:revision>
  <dcterms:created xsi:type="dcterms:W3CDTF">2020-07-14T16:36:24Z</dcterms:created>
  <dcterms:modified xsi:type="dcterms:W3CDTF">2022-04-27T15:53:51Z</dcterms:modified>
</cp:coreProperties>
</file>